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96" r:id="rId2"/>
    <p:sldId id="294" r:id="rId3"/>
    <p:sldId id="299" r:id="rId4"/>
    <p:sldId id="281" r:id="rId5"/>
    <p:sldId id="301" r:id="rId6"/>
    <p:sldId id="284" r:id="rId7"/>
    <p:sldId id="302" r:id="rId8"/>
    <p:sldId id="262" r:id="rId9"/>
    <p:sldId id="295" r:id="rId10"/>
    <p:sldId id="29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4995"/>
    <a:srgbClr val="AB6D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68"/>
    <p:restoredTop sz="93461"/>
  </p:normalViewPr>
  <p:slideViewPr>
    <p:cSldViewPr snapToGrid="0" snapToObjects="1">
      <p:cViewPr varScale="1">
        <p:scale>
          <a:sx n="141" d="100"/>
          <a:sy n="141" d="100"/>
        </p:scale>
        <p:origin x="20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AA44C4-FE2C-DA48-9C6E-5DB3BBEDF517}" type="doc">
      <dgm:prSet loTypeId="urn:microsoft.com/office/officeart/2005/8/layout/orgChar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B9DD799-8B31-2A48-9579-062AC5F23964}">
      <dgm:prSet phldrT="[Text]" custT="1"/>
      <dgm:spPr>
        <a:solidFill>
          <a:srgbClr val="002060"/>
        </a:solidFill>
      </dgm:spPr>
      <dgm:t>
        <a:bodyPr/>
        <a:lstStyle/>
        <a:p>
          <a:r>
            <a:rPr lang="en-US" sz="1800" dirty="0" smtClean="0"/>
            <a:t>UserProfile</a:t>
          </a:r>
          <a:endParaRPr lang="en-US" sz="1800" dirty="0"/>
        </a:p>
      </dgm:t>
    </dgm:pt>
    <dgm:pt modelId="{7D778C8C-7D06-8249-A3FD-D08F526BE86D}" type="parTrans" cxnId="{B6014116-5DBD-CF4E-B679-F18D389F669D}">
      <dgm:prSet/>
      <dgm:spPr/>
      <dgm:t>
        <a:bodyPr/>
        <a:lstStyle/>
        <a:p>
          <a:endParaRPr lang="en-US" sz="1400"/>
        </a:p>
      </dgm:t>
    </dgm:pt>
    <dgm:pt modelId="{BF70039D-9E55-CE48-875A-975B931B54E2}" type="sibTrans" cxnId="{B6014116-5DBD-CF4E-B679-F18D389F669D}">
      <dgm:prSet/>
      <dgm:spPr/>
      <dgm:t>
        <a:bodyPr/>
        <a:lstStyle/>
        <a:p>
          <a:endParaRPr lang="en-US" sz="1400"/>
        </a:p>
      </dgm:t>
    </dgm:pt>
    <dgm:pt modelId="{1F9FDED5-25B7-AE4F-B33C-ED4570B3ECDC}">
      <dgm:prSet phldrT="[Text]" custT="1"/>
      <dgm:spPr>
        <a:solidFill>
          <a:srgbClr val="002060"/>
        </a:solidFill>
      </dgm:spPr>
      <dgm:t>
        <a:bodyPr/>
        <a:lstStyle/>
        <a:p>
          <a:r>
            <a:rPr lang="en-US" sz="1800" dirty="0" smtClean="0"/>
            <a:t>Edit Profile</a:t>
          </a:r>
          <a:endParaRPr lang="en-US" sz="1800" dirty="0"/>
        </a:p>
      </dgm:t>
    </dgm:pt>
    <dgm:pt modelId="{6D4EAFBF-8DA4-A244-9466-B4E50C70F384}" type="parTrans" cxnId="{F68907E2-A44F-B648-93DD-A2A9E3A66DD0}">
      <dgm:prSet/>
      <dgm:spPr/>
      <dgm:t>
        <a:bodyPr/>
        <a:lstStyle/>
        <a:p>
          <a:endParaRPr lang="en-US" sz="1400"/>
        </a:p>
      </dgm:t>
    </dgm:pt>
    <dgm:pt modelId="{72F0FB8A-B314-6B4E-AB0A-BB3E51CE2BF7}" type="sibTrans" cxnId="{F68907E2-A44F-B648-93DD-A2A9E3A66DD0}">
      <dgm:prSet/>
      <dgm:spPr/>
      <dgm:t>
        <a:bodyPr/>
        <a:lstStyle/>
        <a:p>
          <a:endParaRPr lang="en-US" sz="1400"/>
        </a:p>
      </dgm:t>
    </dgm:pt>
    <dgm:pt modelId="{E9AA00C1-0E1D-A141-8EE6-0B28D8F8F1C8}">
      <dgm:prSet phldrT="[Text]" custT="1"/>
      <dgm:spPr>
        <a:solidFill>
          <a:srgbClr val="002060"/>
        </a:solidFill>
      </dgm:spPr>
      <dgm:t>
        <a:bodyPr/>
        <a:lstStyle/>
        <a:p>
          <a:r>
            <a:rPr lang="en-US" sz="1800" dirty="0" smtClean="0"/>
            <a:t>About</a:t>
          </a:r>
          <a:endParaRPr lang="en-US" sz="1800" dirty="0"/>
        </a:p>
      </dgm:t>
    </dgm:pt>
    <dgm:pt modelId="{9EE82F0B-C598-5947-84BB-47315DC786A3}" type="parTrans" cxnId="{EDC42BA0-C36F-C24D-B93B-91CEAAA8EEE3}">
      <dgm:prSet/>
      <dgm:spPr/>
      <dgm:t>
        <a:bodyPr/>
        <a:lstStyle/>
        <a:p>
          <a:endParaRPr lang="en-US" sz="1400"/>
        </a:p>
      </dgm:t>
    </dgm:pt>
    <dgm:pt modelId="{854B2A0D-41F9-EF4F-B908-18895F61D263}" type="sibTrans" cxnId="{EDC42BA0-C36F-C24D-B93B-91CEAAA8EEE3}">
      <dgm:prSet/>
      <dgm:spPr/>
      <dgm:t>
        <a:bodyPr/>
        <a:lstStyle/>
        <a:p>
          <a:endParaRPr lang="en-US" sz="1400"/>
        </a:p>
      </dgm:t>
    </dgm:pt>
    <dgm:pt modelId="{A4BE6E32-895B-1846-9DD6-305AFAF28A9D}" type="pres">
      <dgm:prSet presAssocID="{CEAA44C4-FE2C-DA48-9C6E-5DB3BBEDF51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D858F762-8562-6743-B346-6A03C2AF73C4}" type="pres">
      <dgm:prSet presAssocID="{9B9DD799-8B31-2A48-9579-062AC5F23964}" presName="hierRoot1" presStyleCnt="0">
        <dgm:presLayoutVars>
          <dgm:hierBranch val="init"/>
        </dgm:presLayoutVars>
      </dgm:prSet>
      <dgm:spPr/>
    </dgm:pt>
    <dgm:pt modelId="{CBBD16FB-1C9E-F94D-BF03-0A62D38FB440}" type="pres">
      <dgm:prSet presAssocID="{9B9DD799-8B31-2A48-9579-062AC5F23964}" presName="rootComposite1" presStyleCnt="0"/>
      <dgm:spPr/>
    </dgm:pt>
    <dgm:pt modelId="{108A2A9C-065C-484E-8258-635C192AF5A1}" type="pres">
      <dgm:prSet presAssocID="{9B9DD799-8B31-2A48-9579-062AC5F23964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B02B68D-EEFC-F549-869A-B4DA2AC0C80E}" type="pres">
      <dgm:prSet presAssocID="{9B9DD799-8B31-2A48-9579-062AC5F23964}" presName="rootConnector1" presStyleLbl="node1" presStyleIdx="0" presStyleCnt="0"/>
      <dgm:spPr/>
      <dgm:t>
        <a:bodyPr/>
        <a:lstStyle/>
        <a:p>
          <a:endParaRPr lang="en-US"/>
        </a:p>
      </dgm:t>
    </dgm:pt>
    <dgm:pt modelId="{075CDE4E-5E57-8548-B1B1-EC8E754AAE50}" type="pres">
      <dgm:prSet presAssocID="{9B9DD799-8B31-2A48-9579-062AC5F23964}" presName="hierChild2" presStyleCnt="0"/>
      <dgm:spPr/>
    </dgm:pt>
    <dgm:pt modelId="{C04D42AD-749F-B748-BC21-43B6E070DA9F}" type="pres">
      <dgm:prSet presAssocID="{6D4EAFBF-8DA4-A244-9466-B4E50C70F384}" presName="Name37" presStyleLbl="parChTrans1D2" presStyleIdx="0" presStyleCnt="2"/>
      <dgm:spPr/>
      <dgm:t>
        <a:bodyPr/>
        <a:lstStyle/>
        <a:p>
          <a:endParaRPr lang="en-US"/>
        </a:p>
      </dgm:t>
    </dgm:pt>
    <dgm:pt modelId="{7876C838-E37D-9249-BB3A-806CDBA1EE8C}" type="pres">
      <dgm:prSet presAssocID="{1F9FDED5-25B7-AE4F-B33C-ED4570B3ECDC}" presName="hierRoot2" presStyleCnt="0">
        <dgm:presLayoutVars>
          <dgm:hierBranch val="init"/>
        </dgm:presLayoutVars>
      </dgm:prSet>
      <dgm:spPr/>
    </dgm:pt>
    <dgm:pt modelId="{BFB4C93E-B221-4D47-B0EC-354FDD188F87}" type="pres">
      <dgm:prSet presAssocID="{1F9FDED5-25B7-AE4F-B33C-ED4570B3ECDC}" presName="rootComposite" presStyleCnt="0"/>
      <dgm:spPr/>
    </dgm:pt>
    <dgm:pt modelId="{FA86BABC-6D14-CD46-8550-518FF574F1D0}" type="pres">
      <dgm:prSet presAssocID="{1F9FDED5-25B7-AE4F-B33C-ED4570B3ECDC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E4151E1-4807-4449-8BF8-97424FBAA9AB}" type="pres">
      <dgm:prSet presAssocID="{1F9FDED5-25B7-AE4F-B33C-ED4570B3ECDC}" presName="rootConnector" presStyleLbl="node2" presStyleIdx="0" presStyleCnt="2"/>
      <dgm:spPr/>
      <dgm:t>
        <a:bodyPr/>
        <a:lstStyle/>
        <a:p>
          <a:endParaRPr lang="en-US"/>
        </a:p>
      </dgm:t>
    </dgm:pt>
    <dgm:pt modelId="{5FE915BB-74D2-724B-B9DB-A09BE7AAA250}" type="pres">
      <dgm:prSet presAssocID="{1F9FDED5-25B7-AE4F-B33C-ED4570B3ECDC}" presName="hierChild4" presStyleCnt="0"/>
      <dgm:spPr/>
    </dgm:pt>
    <dgm:pt modelId="{774BB6E9-C97D-0342-8CDF-7FEDDFFDB588}" type="pres">
      <dgm:prSet presAssocID="{1F9FDED5-25B7-AE4F-B33C-ED4570B3ECDC}" presName="hierChild5" presStyleCnt="0"/>
      <dgm:spPr/>
    </dgm:pt>
    <dgm:pt modelId="{5D39E516-C3AB-0E44-AEE7-0976263BCA5E}" type="pres">
      <dgm:prSet presAssocID="{9EE82F0B-C598-5947-84BB-47315DC786A3}" presName="Name37" presStyleLbl="parChTrans1D2" presStyleIdx="1" presStyleCnt="2"/>
      <dgm:spPr/>
      <dgm:t>
        <a:bodyPr/>
        <a:lstStyle/>
        <a:p>
          <a:endParaRPr lang="en-US"/>
        </a:p>
      </dgm:t>
    </dgm:pt>
    <dgm:pt modelId="{F7255E66-EB58-5B41-8DCE-1DCFE83244BE}" type="pres">
      <dgm:prSet presAssocID="{E9AA00C1-0E1D-A141-8EE6-0B28D8F8F1C8}" presName="hierRoot2" presStyleCnt="0">
        <dgm:presLayoutVars>
          <dgm:hierBranch val="init"/>
        </dgm:presLayoutVars>
      </dgm:prSet>
      <dgm:spPr/>
    </dgm:pt>
    <dgm:pt modelId="{918D8836-FBBF-7445-A287-21B5B35D778B}" type="pres">
      <dgm:prSet presAssocID="{E9AA00C1-0E1D-A141-8EE6-0B28D8F8F1C8}" presName="rootComposite" presStyleCnt="0"/>
      <dgm:spPr/>
    </dgm:pt>
    <dgm:pt modelId="{46752CBE-1E89-AB49-ABFB-6727F6F13EBE}" type="pres">
      <dgm:prSet presAssocID="{E9AA00C1-0E1D-A141-8EE6-0B28D8F8F1C8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5C8BDDB-9D31-E049-BE4E-54A1DF452D7E}" type="pres">
      <dgm:prSet presAssocID="{E9AA00C1-0E1D-A141-8EE6-0B28D8F8F1C8}" presName="rootConnector" presStyleLbl="node2" presStyleIdx="1" presStyleCnt="2"/>
      <dgm:spPr/>
      <dgm:t>
        <a:bodyPr/>
        <a:lstStyle/>
        <a:p>
          <a:endParaRPr lang="en-US"/>
        </a:p>
      </dgm:t>
    </dgm:pt>
    <dgm:pt modelId="{202E77B3-C282-8540-8F7D-7AC1EB2407FF}" type="pres">
      <dgm:prSet presAssocID="{E9AA00C1-0E1D-A141-8EE6-0B28D8F8F1C8}" presName="hierChild4" presStyleCnt="0"/>
      <dgm:spPr/>
    </dgm:pt>
    <dgm:pt modelId="{9C46C631-8A0B-1848-9487-3D1F723F0DC0}" type="pres">
      <dgm:prSet presAssocID="{E9AA00C1-0E1D-A141-8EE6-0B28D8F8F1C8}" presName="hierChild5" presStyleCnt="0"/>
      <dgm:spPr/>
    </dgm:pt>
    <dgm:pt modelId="{B438A108-3812-A246-93EB-0D1C1DDAD76C}" type="pres">
      <dgm:prSet presAssocID="{9B9DD799-8B31-2A48-9579-062AC5F23964}" presName="hierChild3" presStyleCnt="0"/>
      <dgm:spPr/>
    </dgm:pt>
  </dgm:ptLst>
  <dgm:cxnLst>
    <dgm:cxn modelId="{45FA20B6-5717-974B-AA18-AF751A57111F}" type="presOf" srcId="{9EE82F0B-C598-5947-84BB-47315DC786A3}" destId="{5D39E516-C3AB-0E44-AEE7-0976263BCA5E}" srcOrd="0" destOrd="0" presId="urn:microsoft.com/office/officeart/2005/8/layout/orgChart1"/>
    <dgm:cxn modelId="{8DD016DD-15CA-F24C-AC1D-606A25BA2C08}" type="presOf" srcId="{CEAA44C4-FE2C-DA48-9C6E-5DB3BBEDF517}" destId="{A4BE6E32-895B-1846-9DD6-305AFAF28A9D}" srcOrd="0" destOrd="0" presId="urn:microsoft.com/office/officeart/2005/8/layout/orgChart1"/>
    <dgm:cxn modelId="{A5C512F6-DEC9-DC40-B2A8-2785FA44E36C}" type="presOf" srcId="{6D4EAFBF-8DA4-A244-9466-B4E50C70F384}" destId="{C04D42AD-749F-B748-BC21-43B6E070DA9F}" srcOrd="0" destOrd="0" presId="urn:microsoft.com/office/officeart/2005/8/layout/orgChart1"/>
    <dgm:cxn modelId="{2C1755F3-7757-6E43-99B8-1E61FD082C1F}" type="presOf" srcId="{9B9DD799-8B31-2A48-9579-062AC5F23964}" destId="{108A2A9C-065C-484E-8258-635C192AF5A1}" srcOrd="0" destOrd="0" presId="urn:microsoft.com/office/officeart/2005/8/layout/orgChart1"/>
    <dgm:cxn modelId="{3FC1A053-3D87-0643-BC1A-9515D38B431A}" type="presOf" srcId="{1F9FDED5-25B7-AE4F-B33C-ED4570B3ECDC}" destId="{3E4151E1-4807-4449-8BF8-97424FBAA9AB}" srcOrd="1" destOrd="0" presId="urn:microsoft.com/office/officeart/2005/8/layout/orgChart1"/>
    <dgm:cxn modelId="{B6014116-5DBD-CF4E-B679-F18D389F669D}" srcId="{CEAA44C4-FE2C-DA48-9C6E-5DB3BBEDF517}" destId="{9B9DD799-8B31-2A48-9579-062AC5F23964}" srcOrd="0" destOrd="0" parTransId="{7D778C8C-7D06-8249-A3FD-D08F526BE86D}" sibTransId="{BF70039D-9E55-CE48-875A-975B931B54E2}"/>
    <dgm:cxn modelId="{96398D81-2241-0349-8313-050E950A198F}" type="presOf" srcId="{E9AA00C1-0E1D-A141-8EE6-0B28D8F8F1C8}" destId="{05C8BDDB-9D31-E049-BE4E-54A1DF452D7E}" srcOrd="1" destOrd="0" presId="urn:microsoft.com/office/officeart/2005/8/layout/orgChart1"/>
    <dgm:cxn modelId="{3EE70963-9526-0F46-93A3-CB90037CF583}" type="presOf" srcId="{9B9DD799-8B31-2A48-9579-062AC5F23964}" destId="{0B02B68D-EEFC-F549-869A-B4DA2AC0C80E}" srcOrd="1" destOrd="0" presId="urn:microsoft.com/office/officeart/2005/8/layout/orgChart1"/>
    <dgm:cxn modelId="{EDC42BA0-C36F-C24D-B93B-91CEAAA8EEE3}" srcId="{9B9DD799-8B31-2A48-9579-062AC5F23964}" destId="{E9AA00C1-0E1D-A141-8EE6-0B28D8F8F1C8}" srcOrd="1" destOrd="0" parTransId="{9EE82F0B-C598-5947-84BB-47315DC786A3}" sibTransId="{854B2A0D-41F9-EF4F-B908-18895F61D263}"/>
    <dgm:cxn modelId="{228A6B65-9CA4-A549-A5F8-91571DFEAB0B}" type="presOf" srcId="{1F9FDED5-25B7-AE4F-B33C-ED4570B3ECDC}" destId="{FA86BABC-6D14-CD46-8550-518FF574F1D0}" srcOrd="0" destOrd="0" presId="urn:microsoft.com/office/officeart/2005/8/layout/orgChart1"/>
    <dgm:cxn modelId="{F68907E2-A44F-B648-93DD-A2A9E3A66DD0}" srcId="{9B9DD799-8B31-2A48-9579-062AC5F23964}" destId="{1F9FDED5-25B7-AE4F-B33C-ED4570B3ECDC}" srcOrd="0" destOrd="0" parTransId="{6D4EAFBF-8DA4-A244-9466-B4E50C70F384}" sibTransId="{72F0FB8A-B314-6B4E-AB0A-BB3E51CE2BF7}"/>
    <dgm:cxn modelId="{56ED1ADC-D956-ED46-AF1A-5591A32258D1}" type="presOf" srcId="{E9AA00C1-0E1D-A141-8EE6-0B28D8F8F1C8}" destId="{46752CBE-1E89-AB49-ABFB-6727F6F13EBE}" srcOrd="0" destOrd="0" presId="urn:microsoft.com/office/officeart/2005/8/layout/orgChart1"/>
    <dgm:cxn modelId="{BACE1DDF-F8E2-5047-B5AF-57342E81EB6B}" type="presParOf" srcId="{A4BE6E32-895B-1846-9DD6-305AFAF28A9D}" destId="{D858F762-8562-6743-B346-6A03C2AF73C4}" srcOrd="0" destOrd="0" presId="urn:microsoft.com/office/officeart/2005/8/layout/orgChart1"/>
    <dgm:cxn modelId="{3F224118-1E94-A941-A51E-C30F95917AAA}" type="presParOf" srcId="{D858F762-8562-6743-B346-6A03C2AF73C4}" destId="{CBBD16FB-1C9E-F94D-BF03-0A62D38FB440}" srcOrd="0" destOrd="0" presId="urn:microsoft.com/office/officeart/2005/8/layout/orgChart1"/>
    <dgm:cxn modelId="{D92D69DD-6790-6E41-BF84-B02110E88589}" type="presParOf" srcId="{CBBD16FB-1C9E-F94D-BF03-0A62D38FB440}" destId="{108A2A9C-065C-484E-8258-635C192AF5A1}" srcOrd="0" destOrd="0" presId="urn:microsoft.com/office/officeart/2005/8/layout/orgChart1"/>
    <dgm:cxn modelId="{AC5EA5E2-1EE9-0041-8253-9FA190E3EEF2}" type="presParOf" srcId="{CBBD16FB-1C9E-F94D-BF03-0A62D38FB440}" destId="{0B02B68D-EEFC-F549-869A-B4DA2AC0C80E}" srcOrd="1" destOrd="0" presId="urn:microsoft.com/office/officeart/2005/8/layout/orgChart1"/>
    <dgm:cxn modelId="{B6048A4F-373A-1D4F-9D04-63D94B1FF083}" type="presParOf" srcId="{D858F762-8562-6743-B346-6A03C2AF73C4}" destId="{075CDE4E-5E57-8548-B1B1-EC8E754AAE50}" srcOrd="1" destOrd="0" presId="urn:microsoft.com/office/officeart/2005/8/layout/orgChart1"/>
    <dgm:cxn modelId="{E916A77E-5263-254A-B17D-9E90266CC7B9}" type="presParOf" srcId="{075CDE4E-5E57-8548-B1B1-EC8E754AAE50}" destId="{C04D42AD-749F-B748-BC21-43B6E070DA9F}" srcOrd="0" destOrd="0" presId="urn:microsoft.com/office/officeart/2005/8/layout/orgChart1"/>
    <dgm:cxn modelId="{D4D6BD33-2CC3-3848-85C2-535D6CE298AF}" type="presParOf" srcId="{075CDE4E-5E57-8548-B1B1-EC8E754AAE50}" destId="{7876C838-E37D-9249-BB3A-806CDBA1EE8C}" srcOrd="1" destOrd="0" presId="urn:microsoft.com/office/officeart/2005/8/layout/orgChart1"/>
    <dgm:cxn modelId="{1BD659D6-8CAB-3146-AC30-D81D3209949B}" type="presParOf" srcId="{7876C838-E37D-9249-BB3A-806CDBA1EE8C}" destId="{BFB4C93E-B221-4D47-B0EC-354FDD188F87}" srcOrd="0" destOrd="0" presId="urn:microsoft.com/office/officeart/2005/8/layout/orgChart1"/>
    <dgm:cxn modelId="{93FB2B46-2BAD-8444-A940-ECCF05944E8C}" type="presParOf" srcId="{BFB4C93E-B221-4D47-B0EC-354FDD188F87}" destId="{FA86BABC-6D14-CD46-8550-518FF574F1D0}" srcOrd="0" destOrd="0" presId="urn:microsoft.com/office/officeart/2005/8/layout/orgChart1"/>
    <dgm:cxn modelId="{5777252E-8BDF-1F4E-A4D4-A53333A518F7}" type="presParOf" srcId="{BFB4C93E-B221-4D47-B0EC-354FDD188F87}" destId="{3E4151E1-4807-4449-8BF8-97424FBAA9AB}" srcOrd="1" destOrd="0" presId="urn:microsoft.com/office/officeart/2005/8/layout/orgChart1"/>
    <dgm:cxn modelId="{00FED49A-A6BB-CF49-8391-6040AA09E2A6}" type="presParOf" srcId="{7876C838-E37D-9249-BB3A-806CDBA1EE8C}" destId="{5FE915BB-74D2-724B-B9DB-A09BE7AAA250}" srcOrd="1" destOrd="0" presId="urn:microsoft.com/office/officeart/2005/8/layout/orgChart1"/>
    <dgm:cxn modelId="{ED3CA22A-79AE-F940-866F-2AD5E70529D6}" type="presParOf" srcId="{7876C838-E37D-9249-BB3A-806CDBA1EE8C}" destId="{774BB6E9-C97D-0342-8CDF-7FEDDFFDB588}" srcOrd="2" destOrd="0" presId="urn:microsoft.com/office/officeart/2005/8/layout/orgChart1"/>
    <dgm:cxn modelId="{DE573C10-5C29-F946-8C3D-4D49CC4B6A03}" type="presParOf" srcId="{075CDE4E-5E57-8548-B1B1-EC8E754AAE50}" destId="{5D39E516-C3AB-0E44-AEE7-0976263BCA5E}" srcOrd="2" destOrd="0" presId="urn:microsoft.com/office/officeart/2005/8/layout/orgChart1"/>
    <dgm:cxn modelId="{FCA94AD0-81B2-F645-97F3-D22C5A1C3D51}" type="presParOf" srcId="{075CDE4E-5E57-8548-B1B1-EC8E754AAE50}" destId="{F7255E66-EB58-5B41-8DCE-1DCFE83244BE}" srcOrd="3" destOrd="0" presId="urn:microsoft.com/office/officeart/2005/8/layout/orgChart1"/>
    <dgm:cxn modelId="{0C946779-59C8-6543-A89C-4BE78A8074D3}" type="presParOf" srcId="{F7255E66-EB58-5B41-8DCE-1DCFE83244BE}" destId="{918D8836-FBBF-7445-A287-21B5B35D778B}" srcOrd="0" destOrd="0" presId="urn:microsoft.com/office/officeart/2005/8/layout/orgChart1"/>
    <dgm:cxn modelId="{DD34EC94-0289-784D-95A1-6ECC3B4CA93B}" type="presParOf" srcId="{918D8836-FBBF-7445-A287-21B5B35D778B}" destId="{46752CBE-1E89-AB49-ABFB-6727F6F13EBE}" srcOrd="0" destOrd="0" presId="urn:microsoft.com/office/officeart/2005/8/layout/orgChart1"/>
    <dgm:cxn modelId="{7BDA3F9C-5F87-7046-B973-55CB0F588DC7}" type="presParOf" srcId="{918D8836-FBBF-7445-A287-21B5B35D778B}" destId="{05C8BDDB-9D31-E049-BE4E-54A1DF452D7E}" srcOrd="1" destOrd="0" presId="urn:microsoft.com/office/officeart/2005/8/layout/orgChart1"/>
    <dgm:cxn modelId="{EA05F88E-D037-1B45-A7D4-B072BBB22E22}" type="presParOf" srcId="{F7255E66-EB58-5B41-8DCE-1DCFE83244BE}" destId="{202E77B3-C282-8540-8F7D-7AC1EB2407FF}" srcOrd="1" destOrd="0" presId="urn:microsoft.com/office/officeart/2005/8/layout/orgChart1"/>
    <dgm:cxn modelId="{8780DF00-300C-1443-987F-F3CD58DE4E35}" type="presParOf" srcId="{F7255E66-EB58-5B41-8DCE-1DCFE83244BE}" destId="{9C46C631-8A0B-1848-9487-3D1F723F0DC0}" srcOrd="2" destOrd="0" presId="urn:microsoft.com/office/officeart/2005/8/layout/orgChart1"/>
    <dgm:cxn modelId="{B4753551-B81E-0649-9AE5-1296022DEC82}" type="presParOf" srcId="{D858F762-8562-6743-B346-6A03C2AF73C4}" destId="{B438A108-3812-A246-93EB-0D1C1DDAD76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9E516-C3AB-0E44-AEE7-0976263BCA5E}">
      <dsp:nvSpPr>
        <dsp:cNvPr id="0" name=""/>
        <dsp:cNvSpPr/>
      </dsp:nvSpPr>
      <dsp:spPr>
        <a:xfrm>
          <a:off x="1595777" y="677927"/>
          <a:ext cx="820251" cy="2847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2357"/>
              </a:lnTo>
              <a:lnTo>
                <a:pt x="820251" y="142357"/>
              </a:lnTo>
              <a:lnTo>
                <a:pt x="820251" y="284715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4D42AD-749F-B748-BC21-43B6E070DA9F}">
      <dsp:nvSpPr>
        <dsp:cNvPr id="0" name=""/>
        <dsp:cNvSpPr/>
      </dsp:nvSpPr>
      <dsp:spPr>
        <a:xfrm>
          <a:off x="775526" y="677927"/>
          <a:ext cx="820251" cy="284715"/>
        </a:xfrm>
        <a:custGeom>
          <a:avLst/>
          <a:gdLst/>
          <a:ahLst/>
          <a:cxnLst/>
          <a:rect l="0" t="0" r="0" b="0"/>
          <a:pathLst>
            <a:path>
              <a:moveTo>
                <a:pt x="820251" y="0"/>
              </a:moveTo>
              <a:lnTo>
                <a:pt x="820251" y="142357"/>
              </a:lnTo>
              <a:lnTo>
                <a:pt x="0" y="142357"/>
              </a:lnTo>
              <a:lnTo>
                <a:pt x="0" y="284715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8A2A9C-065C-484E-8258-635C192AF5A1}">
      <dsp:nvSpPr>
        <dsp:cNvPr id="0" name=""/>
        <dsp:cNvSpPr/>
      </dsp:nvSpPr>
      <dsp:spPr>
        <a:xfrm>
          <a:off x="917884" y="33"/>
          <a:ext cx="1355787" cy="677893"/>
        </a:xfrm>
        <a:prstGeom prst="rect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UserProfile</a:t>
          </a:r>
          <a:endParaRPr lang="en-US" sz="1800" kern="1200" dirty="0"/>
        </a:p>
      </dsp:txBody>
      <dsp:txXfrm>
        <a:off x="917884" y="33"/>
        <a:ext cx="1355787" cy="677893"/>
      </dsp:txXfrm>
    </dsp:sp>
    <dsp:sp modelId="{FA86BABC-6D14-CD46-8550-518FF574F1D0}">
      <dsp:nvSpPr>
        <dsp:cNvPr id="0" name=""/>
        <dsp:cNvSpPr/>
      </dsp:nvSpPr>
      <dsp:spPr>
        <a:xfrm>
          <a:off x="97632" y="962642"/>
          <a:ext cx="1355787" cy="677893"/>
        </a:xfrm>
        <a:prstGeom prst="rect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Edit Profile</a:t>
          </a:r>
          <a:endParaRPr lang="en-US" sz="1800" kern="1200" dirty="0"/>
        </a:p>
      </dsp:txBody>
      <dsp:txXfrm>
        <a:off x="97632" y="962642"/>
        <a:ext cx="1355787" cy="677893"/>
      </dsp:txXfrm>
    </dsp:sp>
    <dsp:sp modelId="{46752CBE-1E89-AB49-ABFB-6727F6F13EBE}">
      <dsp:nvSpPr>
        <dsp:cNvPr id="0" name=""/>
        <dsp:cNvSpPr/>
      </dsp:nvSpPr>
      <dsp:spPr>
        <a:xfrm>
          <a:off x="1738135" y="962642"/>
          <a:ext cx="1355787" cy="677893"/>
        </a:xfrm>
        <a:prstGeom prst="rect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About</a:t>
          </a:r>
          <a:endParaRPr lang="en-US" sz="1800" kern="1200" dirty="0"/>
        </a:p>
      </dsp:txBody>
      <dsp:txXfrm>
        <a:off x="1738135" y="962642"/>
        <a:ext cx="1355787" cy="6778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C5842-64D1-7D45-A0D6-E0A00DCD5F08}" type="datetimeFigureOut">
              <a:rPr lang="en-US" smtClean="0"/>
              <a:t>5/3/17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B29E1-92BF-C344-9608-1CA843693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63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5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67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94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63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945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41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2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3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0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6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45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88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0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44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91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3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2B4E4-0A24-C946-B5AD-F033B5546A66}" type="datetimeFigureOut">
              <a:rPr lang="en-US" smtClean="0"/>
              <a:t>5/3/17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8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hector@megsoftconsulting.com" TargetMode="External"/><Relationship Id="rId4" Type="http://schemas.openxmlformats.org/officeDocument/2006/relationships/hyperlink" Target="https://medium.com/@hminaya" TargetMode="External"/><Relationship Id="rId5" Type="http://schemas.openxmlformats.org/officeDocument/2006/relationships/image" Target="../media/image6.tiff"/><Relationship Id="rId6" Type="http://schemas.openxmlformats.org/officeDocument/2006/relationships/image" Target="../media/image7.png"/><Relationship Id="rId7" Type="http://schemas.openxmlformats.org/officeDocument/2006/relationships/image" Target="../media/image8.tiff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image" Target="../media/image6.tiff"/><Relationship Id="rId6" Type="http://schemas.openxmlformats.org/officeDocument/2006/relationships/image" Target="../media/image15.tif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tiff"/><Relationship Id="rId5" Type="http://schemas.openxmlformats.org/officeDocument/2006/relationships/image" Target="../media/image16.tiff"/><Relationship Id="rId6" Type="http://schemas.openxmlformats.org/officeDocument/2006/relationships/image" Target="../media/image17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900190"/>
            <a:ext cx="9144000" cy="1057621"/>
          </a:xfrm>
        </p:spPr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Diplomado</a:t>
            </a:r>
            <a:r>
              <a:rPr lang="en-US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b="1" dirty="0" smtClean="0">
                <a:solidFill>
                  <a:srgbClr val="EE4324"/>
                </a:solidFill>
                <a:latin typeface="Helvetica Neue" charset="0"/>
                <a:ea typeface="Helvetica Neue" charset="0"/>
                <a:cs typeface="Helvetica Neue" charset="0"/>
              </a:rPr>
              <a:t>Xamarin</a:t>
            </a:r>
            <a:endParaRPr lang="en-US" b="1" dirty="0">
              <a:solidFill>
                <a:srgbClr val="EE432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353" y="5947981"/>
            <a:ext cx="1881887" cy="7724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61" y="6148469"/>
            <a:ext cx="1606779" cy="3664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1038" y="6148469"/>
            <a:ext cx="1730594" cy="36988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524000" y="3957811"/>
            <a:ext cx="9144000" cy="5745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Day </a:t>
            </a:r>
            <a:r>
              <a:rPr lang="en-US" sz="3200" b="1" dirty="0">
                <a:solidFill>
                  <a:srgbClr val="EE4324"/>
                </a:solidFill>
                <a:latin typeface="Helvetica Neue" charset="0"/>
                <a:ea typeface="Helvetica Neue" charset="0"/>
                <a:cs typeface="Helvetica Neue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6149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4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949037"/>
          </a:xfrm>
        </p:spPr>
        <p:txBody>
          <a:bodyPr/>
          <a:lstStyle/>
          <a:p>
            <a:r>
              <a:rPr lang="en-US" dirty="0" smtClean="0"/>
              <a:t>New Xamarin Forms App!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839788" y="1411695"/>
            <a:ext cx="5157787" cy="441551"/>
          </a:xfrm>
        </p:spPr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788" y="1853246"/>
            <a:ext cx="5157787" cy="4336417"/>
          </a:xfrm>
        </p:spPr>
        <p:txBody>
          <a:bodyPr>
            <a:normAutofit fontScale="92500" lnSpcReduction="20000"/>
          </a:bodyPr>
          <a:lstStyle/>
          <a:p>
            <a:r>
              <a:rPr lang="en-US" sz="2000" b="1" dirty="0" smtClean="0"/>
              <a:t>HomeScreen</a:t>
            </a:r>
          </a:p>
          <a:p>
            <a:pPr lvl="1"/>
            <a:r>
              <a:rPr lang="en-US" sz="1600" u="sng" dirty="0" smtClean="0"/>
              <a:t>View</a:t>
            </a:r>
            <a:r>
              <a:rPr lang="en-US" sz="1600" dirty="0" smtClean="0"/>
              <a:t> all fields on UserProfile object</a:t>
            </a:r>
          </a:p>
          <a:p>
            <a:pPr lvl="1"/>
            <a:r>
              <a:rPr lang="en-US" sz="1600" dirty="0" smtClean="0"/>
              <a:t>Edit button navigates to </a:t>
            </a:r>
            <a:r>
              <a:rPr lang="en-US" sz="1600" i="1" dirty="0" err="1" smtClean="0"/>
              <a:t>EditProfileScreen</a:t>
            </a:r>
            <a:r>
              <a:rPr lang="en-US" sz="1600" dirty="0" smtClean="0"/>
              <a:t> and sends UserModel</a:t>
            </a:r>
          </a:p>
          <a:p>
            <a:pPr lvl="1"/>
            <a:r>
              <a:rPr lang="en-US" sz="1600" dirty="0" smtClean="0"/>
              <a:t>About button navigates to </a:t>
            </a:r>
            <a:r>
              <a:rPr lang="en-US" sz="1600" i="1" dirty="0" err="1" smtClean="0"/>
              <a:t>AboutScreen</a:t>
            </a:r>
            <a:endParaRPr lang="en-US" sz="1600" i="1" dirty="0" smtClean="0"/>
          </a:p>
          <a:p>
            <a:endParaRPr lang="en-US" sz="2000" dirty="0" smtClean="0"/>
          </a:p>
          <a:p>
            <a:r>
              <a:rPr lang="en-US" sz="2000" b="1" dirty="0" err="1" smtClean="0"/>
              <a:t>EditProfileScreen</a:t>
            </a:r>
            <a:endParaRPr lang="en-US" sz="2000" b="1" dirty="0" smtClean="0"/>
          </a:p>
          <a:p>
            <a:pPr lvl="1"/>
            <a:r>
              <a:rPr lang="en-US" sz="1600" u="sng" dirty="0" smtClean="0"/>
              <a:t>Edit</a:t>
            </a:r>
            <a:r>
              <a:rPr lang="en-US" sz="1600" dirty="0" smtClean="0"/>
              <a:t> UserProfile properties</a:t>
            </a:r>
          </a:p>
          <a:p>
            <a:pPr lvl="1"/>
            <a:r>
              <a:rPr lang="en-US" sz="1600" dirty="0" smtClean="0"/>
              <a:t>Save button navigates back to </a:t>
            </a:r>
            <a:r>
              <a:rPr lang="en-US" sz="1600" i="1" dirty="0" smtClean="0"/>
              <a:t>HomeScreen</a:t>
            </a:r>
            <a:r>
              <a:rPr lang="en-US" sz="1600" dirty="0" smtClean="0"/>
              <a:t> and sends updated data</a:t>
            </a:r>
          </a:p>
          <a:p>
            <a:pPr lvl="1"/>
            <a:r>
              <a:rPr lang="en-US" sz="1600" dirty="0" smtClean="0"/>
              <a:t>All fields should have valid data before navigating away</a:t>
            </a:r>
          </a:p>
          <a:p>
            <a:pPr lvl="1"/>
            <a:r>
              <a:rPr lang="en-US" sz="1600" dirty="0" smtClean="0"/>
              <a:t>Cancel button navigates back to </a:t>
            </a:r>
            <a:r>
              <a:rPr lang="en-US" sz="1600" i="1" dirty="0" smtClean="0"/>
              <a:t>HomeScreen</a:t>
            </a:r>
            <a:r>
              <a:rPr lang="en-US" sz="1600" dirty="0" smtClean="0"/>
              <a:t> without saving data</a:t>
            </a:r>
          </a:p>
          <a:p>
            <a:pPr lvl="1"/>
            <a:endParaRPr lang="en-US" sz="1600" dirty="0" smtClean="0"/>
          </a:p>
          <a:p>
            <a:r>
              <a:rPr lang="en-US" sz="2000" b="1" dirty="0" err="1" smtClean="0"/>
              <a:t>AboutScreen</a:t>
            </a:r>
            <a:endParaRPr lang="en-US" sz="2000" b="1" dirty="0" smtClean="0"/>
          </a:p>
          <a:p>
            <a:pPr lvl="1"/>
            <a:r>
              <a:rPr lang="en-US" sz="1600" dirty="0" smtClean="0"/>
              <a:t>Your name, company, email</a:t>
            </a:r>
          </a:p>
          <a:p>
            <a:pPr lvl="1"/>
            <a:r>
              <a:rPr lang="en-US" sz="1600" dirty="0" smtClean="0"/>
              <a:t>Ok button navigates back to </a:t>
            </a:r>
            <a:r>
              <a:rPr lang="en-US" sz="1600" i="1" dirty="0" smtClean="0"/>
              <a:t>HomeScreen</a:t>
            </a:r>
          </a:p>
          <a:p>
            <a:endParaRPr lang="en-US" sz="20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UserProfile.cs</a:t>
            </a:r>
            <a:endParaRPr lang="en-US" dirty="0"/>
          </a:p>
        </p:txBody>
      </p:sp>
      <p:graphicFrame>
        <p:nvGraphicFramePr>
          <p:cNvPr id="16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9474296"/>
              </p:ext>
            </p:extLst>
          </p:nvPr>
        </p:nvGraphicFramePr>
        <p:xfrm>
          <a:off x="8599714" y="340630"/>
          <a:ext cx="3191556" cy="1640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7" name="Content Placeholder 16"/>
          <p:cNvPicPr>
            <a:picLocks noGrp="1" noChangeAspect="1"/>
          </p:cNvPicPr>
          <p:nvPr>
            <p:ph sz="quarter" idx="4"/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450" y="2505075"/>
            <a:ext cx="5072687" cy="3684588"/>
          </a:xfrm>
        </p:spPr>
      </p:pic>
    </p:spTree>
    <p:extLst>
      <p:ext uri="{BB962C8B-B14F-4D97-AF65-F5344CB8AC3E}">
        <p14:creationId xmlns:p14="http://schemas.microsoft.com/office/powerpoint/2010/main" val="126383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764" y="1895764"/>
            <a:ext cx="3053772" cy="305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74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4294967295"/>
          </p:nvPr>
        </p:nvSpPr>
        <p:spPr>
          <a:xfrm>
            <a:off x="626719" y="2443124"/>
            <a:ext cx="6118854" cy="30140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Hector Minaya</a:t>
            </a:r>
          </a:p>
          <a:p>
            <a:pPr marL="0" indent="0">
              <a:buNone/>
            </a:pPr>
            <a:r>
              <a:rPr lang="en-US" sz="2000" dirty="0" err="1" smtClean="0"/>
              <a:t>Megsoft</a:t>
            </a:r>
            <a:r>
              <a:rPr lang="en-US" sz="2000" dirty="0" smtClean="0"/>
              <a:t> Consulting</a:t>
            </a:r>
          </a:p>
          <a:p>
            <a:pPr marL="0" indent="0">
              <a:buNone/>
            </a:pPr>
            <a:r>
              <a:rPr lang="en-US" sz="2000" dirty="0" smtClean="0"/>
              <a:t>Email: </a:t>
            </a:r>
            <a:r>
              <a:rPr lang="en-US" sz="2000" dirty="0" smtClean="0">
                <a:hlinkClick r:id="rId3"/>
              </a:rPr>
              <a:t>hector@megsoftconsulting.com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Blog: </a:t>
            </a:r>
            <a:r>
              <a:rPr lang="en-US" sz="2000" dirty="0">
                <a:hlinkClick r:id="rId4"/>
              </a:rPr>
              <a:t>https://medium.com/@</a:t>
            </a:r>
            <a:r>
              <a:rPr lang="en-US" sz="2000" dirty="0" smtClean="0">
                <a:hlinkClick r:id="rId4"/>
              </a:rPr>
              <a:t>hminaya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Twitter: @</a:t>
            </a:r>
            <a:r>
              <a:rPr lang="en-US" sz="2000" dirty="0" err="1" smtClean="0"/>
              <a:t>HectorMinaya</a:t>
            </a: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30564" y="5958061"/>
            <a:ext cx="3796419" cy="7996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56" y="685617"/>
            <a:ext cx="1568344" cy="1546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9960" y="5673699"/>
            <a:ext cx="3605038" cy="10840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665" y="55307"/>
            <a:ext cx="2558333" cy="28070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852" y="2980046"/>
            <a:ext cx="3755146" cy="194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1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984443"/>
            <a:ext cx="10515600" cy="419252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 smtClean="0"/>
              <a:t>Checklist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Day 2</a:t>
            </a:r>
            <a:endParaRPr lang="en-US" sz="2400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Xamarin &amp; Azure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Demo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Lab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1456" y="1745314"/>
            <a:ext cx="4128662" cy="2968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7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begin - Checklist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MAC</a:t>
            </a:r>
            <a:endParaRPr lang="en-US" sz="3200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 smtClean="0"/>
              <a:t>IDE</a:t>
            </a:r>
          </a:p>
          <a:p>
            <a:pPr lvl="1"/>
            <a:r>
              <a:rPr lang="en-US" sz="1600" dirty="0" smtClean="0"/>
              <a:t>Xamarin Studio 6.2.1 or</a:t>
            </a:r>
          </a:p>
          <a:p>
            <a:pPr lvl="1"/>
            <a:r>
              <a:rPr lang="en-US" sz="1600" dirty="0" smtClean="0"/>
              <a:t>Visual Studio for MAC Preview (latest)</a:t>
            </a:r>
          </a:p>
          <a:p>
            <a:pPr marL="0" indent="0">
              <a:buNone/>
            </a:pPr>
            <a:r>
              <a:rPr lang="en-US" sz="1600" b="1" dirty="0" smtClean="0"/>
              <a:t>Java</a:t>
            </a:r>
          </a:p>
          <a:p>
            <a:pPr lvl="1"/>
            <a:r>
              <a:rPr lang="en-US" sz="1600" dirty="0" smtClean="0"/>
              <a:t>JDK 1.8.0_121</a:t>
            </a:r>
          </a:p>
          <a:p>
            <a:pPr marL="0" indent="0">
              <a:buNone/>
            </a:pPr>
            <a:r>
              <a:rPr lang="en-US" sz="1600" b="1" dirty="0" smtClean="0"/>
              <a:t>Android SDK</a:t>
            </a:r>
          </a:p>
          <a:p>
            <a:pPr lvl="1"/>
            <a:r>
              <a:rPr lang="en-US" sz="1600" dirty="0" smtClean="0"/>
              <a:t>Android 6.0</a:t>
            </a:r>
          </a:p>
          <a:p>
            <a:pPr marL="0" indent="0">
              <a:buNone/>
            </a:pPr>
            <a:r>
              <a:rPr lang="en-US" sz="1600" b="1" dirty="0" smtClean="0"/>
              <a:t>iOS SDK</a:t>
            </a:r>
          </a:p>
          <a:p>
            <a:pPr lvl="1"/>
            <a:r>
              <a:rPr lang="en-US" sz="1600" dirty="0" smtClean="0"/>
              <a:t>X Code 8.3</a:t>
            </a:r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PC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en-US" sz="1600" b="1" dirty="0" smtClean="0"/>
              <a:t>IDE</a:t>
            </a:r>
          </a:p>
          <a:p>
            <a:pPr lvl="1"/>
            <a:r>
              <a:rPr lang="en-US" sz="1600" dirty="0" smtClean="0"/>
              <a:t>Visual Studio 2017</a:t>
            </a:r>
            <a:r>
              <a:rPr lang="en-US" sz="1600" dirty="0"/>
              <a:t> </a:t>
            </a:r>
            <a:r>
              <a:rPr lang="en-US" sz="1600" dirty="0" smtClean="0"/>
              <a:t>w/ Xamarin for Visual Studio or</a:t>
            </a:r>
          </a:p>
          <a:p>
            <a:pPr lvl="1"/>
            <a:r>
              <a:rPr lang="en-US" sz="1600" dirty="0" smtClean="0"/>
              <a:t>Visual Studio 2015 w/ Xamarin for Visual Studio (4.3.0.795)</a:t>
            </a:r>
          </a:p>
          <a:p>
            <a:pPr marL="0" indent="0">
              <a:buNone/>
            </a:pPr>
            <a:r>
              <a:rPr lang="en-US" sz="1600" b="1" dirty="0" smtClean="0"/>
              <a:t>Java</a:t>
            </a:r>
            <a:endParaRPr lang="en-US" sz="1600" b="1" dirty="0"/>
          </a:p>
          <a:p>
            <a:pPr lvl="1"/>
            <a:r>
              <a:rPr lang="en-US" sz="1600" dirty="0"/>
              <a:t>JDK 1.8.0_121</a:t>
            </a:r>
          </a:p>
          <a:p>
            <a:pPr marL="0" indent="0">
              <a:buNone/>
            </a:pPr>
            <a:r>
              <a:rPr lang="en-US" sz="1600" b="1" dirty="0" smtClean="0"/>
              <a:t>Android </a:t>
            </a:r>
            <a:r>
              <a:rPr lang="en-US" sz="1600" b="1" dirty="0"/>
              <a:t>SDK</a:t>
            </a:r>
          </a:p>
          <a:p>
            <a:pPr lvl="1"/>
            <a:r>
              <a:rPr lang="en-US" sz="1600" dirty="0"/>
              <a:t>Android 6.0</a:t>
            </a:r>
          </a:p>
          <a:p>
            <a:pPr marL="0" indent="0">
              <a:buNone/>
            </a:pPr>
            <a:r>
              <a:rPr lang="en-US" sz="1600" b="1" dirty="0" smtClean="0"/>
              <a:t>Mac?</a:t>
            </a:r>
          </a:p>
          <a:p>
            <a:pPr lvl="1"/>
            <a:r>
              <a:rPr lang="en-US" sz="1600" dirty="0" smtClean="0"/>
              <a:t>If you plan on testing with iOS then you need network access to a Mac w/ X Code 8.3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214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Wifi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838200" y="1825625"/>
            <a:ext cx="5826760" cy="4351338"/>
          </a:xfrm>
        </p:spPr>
        <p:txBody>
          <a:bodyPr/>
          <a:lstStyle/>
          <a:p>
            <a:r>
              <a:rPr lang="en-US" dirty="0" smtClean="0"/>
              <a:t>SSID: </a:t>
            </a:r>
            <a:r>
              <a:rPr lang="en-US" dirty="0" err="1" smtClean="0"/>
              <a:t>MSFTGuest</a:t>
            </a:r>
            <a:endParaRPr lang="en-US" dirty="0" smtClean="0"/>
          </a:p>
          <a:p>
            <a:r>
              <a:rPr lang="en-US" dirty="0" smtClean="0"/>
              <a:t>Option: Visiting Guest</a:t>
            </a:r>
          </a:p>
          <a:p>
            <a:r>
              <a:rPr lang="en-US" dirty="0" smtClean="0"/>
              <a:t>Username: </a:t>
            </a:r>
            <a:r>
              <a:rPr lang="en-US" b="1" dirty="0" smtClean="0"/>
              <a:t>user123@hotmail.com</a:t>
            </a:r>
          </a:p>
          <a:p>
            <a:r>
              <a:rPr lang="en-US" dirty="0" smtClean="0"/>
              <a:t>Pass: </a:t>
            </a:r>
            <a:r>
              <a:rPr lang="en-US" b="1" dirty="0" smtClean="0"/>
              <a:t>1856</a:t>
            </a:r>
            <a:endParaRPr lang="en-US" b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599" y="1201499"/>
            <a:ext cx="4010413" cy="443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7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Day 2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Content</a:t>
            </a:r>
            <a:endParaRPr lang="en-US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Xamarin Forms</a:t>
            </a:r>
          </a:p>
          <a:p>
            <a:endParaRPr lang="en-US" dirty="0" smtClean="0"/>
          </a:p>
          <a:p>
            <a:r>
              <a:rPr lang="en-US" dirty="0" smtClean="0"/>
              <a:t>PRISM</a:t>
            </a:r>
          </a:p>
          <a:p>
            <a:pPr lvl="1"/>
            <a:r>
              <a:rPr lang="en-US" dirty="0" err="1" smtClean="0"/>
              <a:t>NavigationService</a:t>
            </a:r>
            <a:endParaRPr lang="en-US" dirty="0" smtClean="0"/>
          </a:p>
          <a:p>
            <a:pPr lvl="1"/>
            <a:r>
              <a:rPr lang="en-US" dirty="0" smtClean="0"/>
              <a:t>Commands</a:t>
            </a:r>
          </a:p>
          <a:p>
            <a:pPr lvl="1"/>
            <a:r>
              <a:rPr lang="en-US" dirty="0" err="1" smtClean="0"/>
              <a:t>PageDialogService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Materials</a:t>
            </a:r>
            <a:endParaRPr lang="en-US" sz="320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http://</a:t>
            </a:r>
            <a:r>
              <a:rPr lang="en-US" sz="2400" dirty="0" smtClean="0"/>
              <a:t>bit.ly/DiplomadoXamarinDay2</a:t>
            </a:r>
          </a:p>
          <a:p>
            <a:endParaRPr lang="en-US" sz="2400" dirty="0"/>
          </a:p>
          <a:p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hminaya</a:t>
            </a:r>
            <a:r>
              <a:rPr lang="en-US" sz="2400" dirty="0"/>
              <a:t>/DiplomadoMSDay2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0293" y="334044"/>
            <a:ext cx="3987800" cy="83998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1793" y="4632199"/>
            <a:ext cx="1493837" cy="14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6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Today!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9722" y="2650263"/>
            <a:ext cx="2403594" cy="21365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4827" y="2788346"/>
            <a:ext cx="3250160" cy="186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95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6600" dirty="0" smtClean="0"/>
              <a:t>Demo</a:t>
            </a:r>
            <a:endParaRPr lang="es-DO" sz="16600" dirty="0"/>
          </a:p>
        </p:txBody>
      </p:sp>
      <p:grpSp>
        <p:nvGrpSpPr>
          <p:cNvPr id="5" name="Group 4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416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16600" smtClean="0"/>
              <a:t>Lab</a:t>
            </a:r>
            <a:endParaRPr lang="es-DO" sz="16600" dirty="0"/>
          </a:p>
        </p:txBody>
      </p:sp>
      <p:grpSp>
        <p:nvGrpSpPr>
          <p:cNvPr id="5" name="Group 4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  <a:endParaRPr lang="en-US" sz="1200" dirty="0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130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1647</TotalTime>
  <Words>239</Words>
  <Application>Microsoft Macintosh PowerPoint</Application>
  <PresentationFormat>Widescreen</PresentationFormat>
  <Paragraphs>88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Helvetica Neue</vt:lpstr>
      <vt:lpstr>Office Theme</vt:lpstr>
      <vt:lpstr>Diplomado Xamarin</vt:lpstr>
      <vt:lpstr>PowerPoint Presentation</vt:lpstr>
      <vt:lpstr>Agenda</vt:lpstr>
      <vt:lpstr>Before we begin - Checklist</vt:lpstr>
      <vt:lpstr>Wifi</vt:lpstr>
      <vt:lpstr>Day 2</vt:lpstr>
      <vt:lpstr>Today!</vt:lpstr>
      <vt:lpstr>Demo</vt:lpstr>
      <vt:lpstr>Lab</vt:lpstr>
      <vt:lpstr>New Xamarin Forms App!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BOS v0.6.0</dc:title>
  <dc:creator>Hector Minaya</dc:creator>
  <cp:lastModifiedBy>Hector Minaya</cp:lastModifiedBy>
  <cp:revision>215</cp:revision>
  <dcterms:created xsi:type="dcterms:W3CDTF">2016-05-17T03:02:01Z</dcterms:created>
  <dcterms:modified xsi:type="dcterms:W3CDTF">2017-05-04T00:31:08Z</dcterms:modified>
</cp:coreProperties>
</file>

<file path=docProps/thumbnail.jpeg>
</file>